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lang="en-AU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2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1554</TotalTime>
  <Application>LibreOffice/25.8.7.3$Windows_X86_64 LibreOffice_project/30742500f2d3eb4366ac312fa33d3dcabdb3eba5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2026-06-20T11:56:44Z</dcterms:modified>
  <cp:revision>18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